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797675" cy="99266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5659" cy="49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0443" y="0"/>
            <a:ext cx="2945659" cy="49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1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4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9934bb390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9934bb390e_0_6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00" cy="3908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9934bb390e_0_6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700" cy="4980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9934bb390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9934bb390e_0_12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00" cy="3908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9934bb390e_0_12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700" cy="4980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9934bb390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9934bb390e_0_18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00" cy="3908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9934bb390e_0_18:notes"/>
          <p:cNvSpPr txBox="1">
            <a:spLocks noGrp="1"/>
          </p:cNvSpPr>
          <p:nvPr>
            <p:ph type="sldNum" idx="12"/>
          </p:nvPr>
        </p:nvSpPr>
        <p:spPr>
          <a:xfrm>
            <a:off x="3850443" y="9428584"/>
            <a:ext cx="2945700" cy="4980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">
  <p:cSld name="Layout Personalizad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title"/>
          </p:nvPr>
        </p:nvSpPr>
        <p:spPr>
          <a:xfrm>
            <a:off x="673100" y="2850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is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ítulo e conteúdo">
  <p:cSld name="1_Título e conteúdo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838200" y="12668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97245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1092200" y="-17655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1041400" y="132556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1148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Calibri"/>
              <a:buChar char="•"/>
              <a:defRPr sz="3600"/>
            </a:lvl1pPr>
            <a:lvl2pPr marL="914400" lvl="1" indent="-431800" algn="l">
              <a:lnSpc>
                <a:spcPct val="100000"/>
              </a:lnSpc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2pPr>
            <a:lvl3pPr marL="1371600" lvl="2" indent="-406400" algn="l">
              <a:lnSpc>
                <a:spcPct val="100000"/>
              </a:lnSpc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sz="2800"/>
            </a:lvl3pPr>
            <a:lvl4pPr marL="1828800" lvl="3" indent="-34290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78095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635000" y="-17655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Layout Personalizado">
  <p:cSld name="2_Layout Personalizad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2711669"/>
            <a:ext cx="12192000" cy="1228216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673100" y="2850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73279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>
            <a:spLocks noGrp="1"/>
          </p:cNvSpPr>
          <p:nvPr>
            <p:ph type="ctrTitle"/>
          </p:nvPr>
        </p:nvSpPr>
        <p:spPr>
          <a:xfrm>
            <a:off x="1524000" y="64294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400"/>
              <a:buFont typeface="Calibri"/>
              <a:buNone/>
              <a:defRPr sz="4400">
                <a:solidFill>
                  <a:srgbClr val="D8D8D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ubTitle" idx="1"/>
          </p:nvPr>
        </p:nvSpPr>
        <p:spPr>
          <a:xfrm>
            <a:off x="1524000" y="254158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8D8D8"/>
              </a:buClr>
              <a:buSzPts val="2400"/>
              <a:buNone/>
              <a:defRPr sz="2400">
                <a:solidFill>
                  <a:srgbClr val="D8D8D8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Layout Personalizado">
  <p:cSld name="1_Layout Personalizad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65743"/>
            <a:ext cx="12192000" cy="132556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673100" y="2850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about/app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perfil-dado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861237" y="2836520"/>
            <a:ext cx="109116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69"/>
              <a:buFont typeface="Calibri"/>
              <a:buNone/>
            </a:pPr>
            <a:r>
              <a:rPr lang="en-US" sz="6569"/>
              <a:t>Perfil de Dados com Python</a:t>
            </a:r>
            <a:br>
              <a:rPr lang="en-US" sz="4860"/>
            </a:br>
            <a:endParaRPr sz="4860"/>
          </a:p>
        </p:txBody>
      </p:sp>
      <p:sp>
        <p:nvSpPr>
          <p:cNvPr id="117" name="Google Shape;117;p17"/>
          <p:cNvSpPr/>
          <p:nvPr/>
        </p:nvSpPr>
        <p:spPr>
          <a:xfrm>
            <a:off x="3707496" y="5321585"/>
            <a:ext cx="8190512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Visualização da Informação</a:t>
            </a:r>
            <a:endParaRPr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melise@unifei.edu.br</a:t>
            </a:r>
            <a:endParaRPr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flavio.mota</a:t>
            </a:r>
            <a:r>
              <a:rPr lang="en-US" sz="2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@</a:t>
            </a:r>
            <a:r>
              <a:rPr lang="en-US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inpe</a:t>
            </a:r>
            <a:r>
              <a:rPr lang="en-US" sz="2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.br</a:t>
            </a:r>
            <a:endParaRPr sz="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>
            <a:spLocks noGrp="1"/>
          </p:cNvSpPr>
          <p:nvPr>
            <p:ph type="title"/>
          </p:nvPr>
        </p:nvSpPr>
        <p:spPr>
          <a:xfrm>
            <a:off x="635000" y="-17655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/>
              <a:t>A linguagem Python</a:t>
            </a:r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body" idx="1"/>
          </p:nvPr>
        </p:nvSpPr>
        <p:spPr>
          <a:xfrm>
            <a:off x="467650" y="1128350"/>
            <a:ext cx="9185100" cy="45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30"/>
              <a:t>É uma linguagem de programação multiparadigma e interpretada, cuja filosofia enfatiza uma sintaxe que favorece um código mais legível</a:t>
            </a:r>
            <a:endParaRPr sz="3030"/>
          </a:p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3030"/>
          </a:p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3030"/>
          </a:p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3030"/>
          </a:p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3030"/>
          </a:p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Applications for Python -</a:t>
            </a:r>
            <a:r>
              <a:rPr lang="en-US" sz="1100" b="1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30" u="sng">
                <a:solidFill>
                  <a:schemeClr val="hlink"/>
                </a:solidFill>
                <a:hlinkClick r:id="rId3"/>
              </a:rPr>
              <a:t>https://www.python.org/about/apps/</a:t>
            </a:r>
            <a:endParaRPr sz="123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30"/>
          </a:p>
        </p:txBody>
      </p:sp>
      <p:pic>
        <p:nvPicPr>
          <p:cNvPr id="3" name="Imagem 2" descr="Tela de computador com fundo preto&#10;&#10;Descrição gerada automaticamente">
            <a:extLst>
              <a:ext uri="{FF2B5EF4-FFF2-40B4-BE49-F238E27FC236}">
                <a16:creationId xmlns:a16="http://schemas.microsoft.com/office/drawing/2014/main" id="{A9C95A54-8E56-41DB-5B89-A4F2D8F46A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6559" y="2753360"/>
            <a:ext cx="65024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body" idx="1"/>
          </p:nvPr>
        </p:nvSpPr>
        <p:spPr>
          <a:xfrm>
            <a:off x="490475" y="1325563"/>
            <a:ext cx="4731765" cy="43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" lvl="0" indent="0" algn="l" rtl="0">
              <a:spcBef>
                <a:spcPts val="1000"/>
              </a:spcBef>
              <a:spcAft>
                <a:spcPts val="0"/>
              </a:spcAft>
              <a:buSzPts val="2880"/>
              <a:buNone/>
            </a:pPr>
            <a:r>
              <a:rPr lang="en-US" dirty="0" err="1"/>
              <a:t>Utilizado</a:t>
            </a:r>
            <a:r>
              <a:rPr lang="en-US" dirty="0"/>
              <a:t> para </a:t>
            </a:r>
            <a:r>
              <a:rPr lang="en-US" dirty="0" err="1"/>
              <a:t>limpeza</a:t>
            </a:r>
            <a:r>
              <a:rPr lang="en-US" dirty="0"/>
              <a:t> e </a:t>
            </a:r>
            <a:r>
              <a:rPr lang="en-US" dirty="0" err="1"/>
              <a:t>transformação</a:t>
            </a:r>
            <a:r>
              <a:rPr lang="en-US" dirty="0"/>
              <a:t> de dados, </a:t>
            </a:r>
            <a:r>
              <a:rPr lang="en-US" dirty="0" err="1"/>
              <a:t>simulação</a:t>
            </a:r>
            <a:r>
              <a:rPr lang="en-US" dirty="0"/>
              <a:t> </a:t>
            </a:r>
            <a:r>
              <a:rPr lang="en-US" dirty="0" err="1"/>
              <a:t>numérica</a:t>
            </a:r>
            <a:r>
              <a:rPr lang="en-US" dirty="0"/>
              <a:t>, </a:t>
            </a:r>
            <a:r>
              <a:rPr lang="en-US" dirty="0" err="1"/>
              <a:t>modelagem</a:t>
            </a:r>
            <a:r>
              <a:rPr lang="en-US" dirty="0"/>
              <a:t> </a:t>
            </a:r>
            <a:r>
              <a:rPr lang="en-US" dirty="0" err="1"/>
              <a:t>estatística</a:t>
            </a:r>
            <a:r>
              <a:rPr lang="en-US" dirty="0"/>
              <a:t>, </a:t>
            </a:r>
            <a:r>
              <a:rPr lang="en-US" dirty="0" err="1"/>
              <a:t>visualização</a:t>
            </a:r>
            <a:r>
              <a:rPr lang="en-US" dirty="0"/>
              <a:t> de dados, </a:t>
            </a:r>
            <a:r>
              <a:rPr lang="en-US" dirty="0" err="1"/>
              <a:t>aprendizado</a:t>
            </a:r>
            <a:r>
              <a:rPr lang="en-US" dirty="0"/>
              <a:t> de </a:t>
            </a:r>
            <a:r>
              <a:rPr lang="en-US" dirty="0" err="1"/>
              <a:t>máquina</a:t>
            </a:r>
            <a:r>
              <a:rPr lang="en-US" dirty="0"/>
              <a:t> entre </a:t>
            </a:r>
            <a:r>
              <a:rPr lang="en-US" dirty="0" err="1"/>
              <a:t>outras</a:t>
            </a:r>
            <a:r>
              <a:rPr lang="en-US" dirty="0"/>
              <a:t> </a:t>
            </a:r>
            <a:r>
              <a:rPr lang="en-US" dirty="0" err="1"/>
              <a:t>aplicações</a:t>
            </a:r>
            <a:r>
              <a:rPr lang="en-US" dirty="0"/>
              <a:t>.</a:t>
            </a:r>
            <a:endParaRPr lang="pt-BR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dirty="0"/>
              <a:t>Project </a:t>
            </a:r>
            <a:r>
              <a:rPr lang="en-US" sz="1200" dirty="0" err="1"/>
              <a:t>Jupyter</a:t>
            </a:r>
            <a:r>
              <a:rPr lang="en-US" sz="1200" dirty="0"/>
              <a:t> - </a:t>
            </a:r>
            <a:r>
              <a:rPr lang="en-US" sz="1200" u="sng" dirty="0">
                <a:solidFill>
                  <a:schemeClr val="hlink"/>
                </a:solidFill>
                <a:hlinkClick r:id="rId3"/>
              </a:rPr>
              <a:t>https://jupyter.org/</a:t>
            </a:r>
            <a:endParaRPr sz="1200" dirty="0"/>
          </a:p>
        </p:txBody>
      </p:sp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635000" y="-176554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Jupyter Notebook</a:t>
            </a:r>
            <a:endParaRPr/>
          </a:p>
        </p:txBody>
      </p:sp>
      <p:pic>
        <p:nvPicPr>
          <p:cNvPr id="3" name="Imagem 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80D50217-7CF3-93D0-3516-EA2E8C847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2800" y="1330643"/>
            <a:ext cx="5674428" cy="51511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body" idx="1"/>
          </p:nvPr>
        </p:nvSpPr>
        <p:spPr>
          <a:xfrm>
            <a:off x="338500" y="1335063"/>
            <a:ext cx="551366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" lvl="0" indent="0" algn="l" rtl="0">
              <a:spcBef>
                <a:spcPts val="0"/>
              </a:spcBef>
              <a:spcAft>
                <a:spcPts val="0"/>
              </a:spcAft>
              <a:buSzPts val="2880"/>
              <a:buNone/>
            </a:pPr>
            <a:r>
              <a:rPr lang="en-US" dirty="0"/>
              <a:t>É um </a:t>
            </a:r>
            <a:r>
              <a:rPr lang="en-US" dirty="0" err="1"/>
              <a:t>serviço</a:t>
            </a:r>
            <a:r>
              <a:rPr lang="en-US" dirty="0"/>
              <a:t> de notebooks </a:t>
            </a:r>
            <a:r>
              <a:rPr lang="en-US" dirty="0" err="1"/>
              <a:t>Jupyter</a:t>
            </a:r>
            <a:r>
              <a:rPr lang="en-US" dirty="0"/>
              <a:t> que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requer</a:t>
            </a:r>
            <a:r>
              <a:rPr lang="en-US" dirty="0"/>
              <a:t> </a:t>
            </a:r>
            <a:r>
              <a:rPr lang="en-US" dirty="0" err="1"/>
              <a:t>nenhuma</a:t>
            </a:r>
            <a:r>
              <a:rPr lang="en-US" dirty="0"/>
              <a:t> </a:t>
            </a:r>
            <a:r>
              <a:rPr lang="en-US" dirty="0" err="1"/>
              <a:t>configuração</a:t>
            </a:r>
            <a:r>
              <a:rPr lang="en-US" dirty="0"/>
              <a:t> para usar e </a:t>
            </a:r>
            <a:r>
              <a:rPr lang="en-US" dirty="0" err="1"/>
              <a:t>oferece</a:t>
            </a:r>
            <a:r>
              <a:rPr lang="en-US" dirty="0"/>
              <a:t> </a:t>
            </a:r>
            <a:r>
              <a:rPr lang="en-US" dirty="0" err="1"/>
              <a:t>acesso</a:t>
            </a:r>
            <a:r>
              <a:rPr lang="en-US" dirty="0"/>
              <a:t> </a:t>
            </a:r>
            <a:r>
              <a:rPr lang="en-US" dirty="0" err="1"/>
              <a:t>gratuito</a:t>
            </a:r>
            <a:r>
              <a:rPr lang="en-US" dirty="0"/>
              <a:t> (</a:t>
            </a:r>
            <a:r>
              <a:rPr lang="en-US" dirty="0" err="1"/>
              <a:t>limitado</a:t>
            </a:r>
            <a:r>
              <a:rPr lang="en-US" dirty="0"/>
              <a:t>) a </a:t>
            </a:r>
            <a:r>
              <a:rPr lang="en-US" dirty="0" err="1"/>
              <a:t>recursos</a:t>
            </a:r>
            <a:r>
              <a:rPr lang="en-US" dirty="0"/>
              <a:t> de </a:t>
            </a:r>
            <a:r>
              <a:rPr lang="en-US" dirty="0" err="1"/>
              <a:t>computação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GPUs.</a:t>
            </a:r>
            <a:endParaRPr dirty="0"/>
          </a:p>
        </p:txBody>
      </p:sp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635000" y="-176554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 Colaboratory (Colab)</a:t>
            </a:r>
            <a:endParaRPr/>
          </a:p>
        </p:txBody>
      </p:sp>
      <p:pic>
        <p:nvPicPr>
          <p:cNvPr id="3" name="Imagem 2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5E63DC49-04D0-9230-E346-2DAA0A457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887" y="1950720"/>
            <a:ext cx="6058073" cy="33626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>
            <a:spLocks noGrp="1"/>
          </p:cNvSpPr>
          <p:nvPr>
            <p:ph type="body" idx="1"/>
          </p:nvPr>
        </p:nvSpPr>
        <p:spPr>
          <a:xfrm>
            <a:off x="1041400" y="1325563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35000" y="-176554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Perfil</a:t>
            </a:r>
            <a:r>
              <a:rPr lang="en-US" dirty="0"/>
              <a:t> de Dados - </a:t>
            </a:r>
            <a:r>
              <a:rPr lang="en-US" dirty="0" err="1"/>
              <a:t>YData</a:t>
            </a:r>
            <a:endParaRPr dirty="0"/>
          </a:p>
        </p:txBody>
      </p:sp>
      <p:pic>
        <p:nvPicPr>
          <p:cNvPr id="3" name="Imagem 2" descr="Tabela&#10;&#10;Descrição gerada automaticamente">
            <a:extLst>
              <a:ext uri="{FF2B5EF4-FFF2-40B4-BE49-F238E27FC236}">
                <a16:creationId xmlns:a16="http://schemas.microsoft.com/office/drawing/2014/main" id="{50D2ABFA-5B07-9C13-EB40-42F33BC3C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40" y="1181237"/>
            <a:ext cx="11958320" cy="512499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D985671-4FB8-CF48-FBDA-D32E67B3D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pt-BR" dirty="0">
                <a:hlinkClick r:id="rId2"/>
              </a:rPr>
              <a:t>Perfil de Dados com Python</a:t>
            </a:r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320D3F4-D81F-8134-A05C-EC1D88CDC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Prática</a:t>
            </a:r>
          </a:p>
        </p:txBody>
      </p:sp>
    </p:spTree>
    <p:extLst>
      <p:ext uri="{BB962C8B-B14F-4D97-AF65-F5344CB8AC3E}">
        <p14:creationId xmlns:p14="http://schemas.microsoft.com/office/powerpoint/2010/main" val="39428425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VerdeTFG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146</Words>
  <Application>Microsoft Office PowerPoint</Application>
  <PresentationFormat>Widescreen</PresentationFormat>
  <Paragraphs>25</Paragraphs>
  <Slides>6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Noto Sans Symbols</vt:lpstr>
      <vt:lpstr>TemaVerdeTFG</vt:lpstr>
      <vt:lpstr>Perfil de Dados com Python </vt:lpstr>
      <vt:lpstr>A linguagem Python</vt:lpstr>
      <vt:lpstr>Jupyter Notebook</vt:lpstr>
      <vt:lpstr>Google Colaboratory (Colab)</vt:lpstr>
      <vt:lpstr>Perfil de Dados - YData</vt:lpstr>
      <vt:lpstr>Prática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Perfil de Dados com Python </dc:title>
  <cp:lastModifiedBy>Flávio Mota</cp:lastModifiedBy>
  <cp:revision>2</cp:revision>
  <dcterms:modified xsi:type="dcterms:W3CDTF">2023-10-04T14:34:04Z</dcterms:modified>
</cp:coreProperties>
</file>